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7.mp4"/><Relationship Id="rId3" Type="http://schemas.openxmlformats.org/officeDocument/2006/relationships/video" Target="../media/media7.mp4"/><Relationship Id="rId4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8.mp4"/><Relationship Id="rId3" Type="http://schemas.openxmlformats.org/officeDocument/2006/relationships/video" Target="../media/media8.mp4"/><Relationship Id="rId4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9.mp4"/><Relationship Id="rId3" Type="http://schemas.openxmlformats.org/officeDocument/2006/relationships/video" Target="../media/media9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37409b40d12cf6d73d65e925f2504ef7f9389ffc26851e4337769415d415ba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c13449dc3241596a641dc89fff00db4a5094c4c80e384c75b7f3c8882a81a28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8607adc1828e5c53e06faa7dfc4f9ee71de964589db39e23a4cd697aeedf9d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bc236595e172894dc1877b288e386238245d38f77637d53ee8031124577aedf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60c5604b3622d56151b02f4f3e01add350720e4bb026e7a73ffcdb7234cc28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3f07d2599e4ef65fa0ba471b099a52c79497f02d8dbb042c023b6d4c7d1564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b237a1f79747d23370a0ddbba6e4e6662d66c62e6094b22f3b5f76880a00de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66d2857e1b6d748b2942e956133af6abb31c7c46f68f0cf52aaf14dd0204979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19c3ece05e41f06107a916b82cdf1cc2f1e9c0d4e7f18414642c750bda9532a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